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9" autoAdjust="0"/>
    <p:restoredTop sz="96395" autoAdjust="0"/>
  </p:normalViewPr>
  <p:slideViewPr>
    <p:cSldViewPr showGuides="1">
      <p:cViewPr>
        <p:scale>
          <a:sx n="114" d="100"/>
          <a:sy n="114" d="100"/>
        </p:scale>
        <p:origin x="280" y="1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374" y="1265755"/>
            <a:ext cx="8193637" cy="54287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5" y="1269000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91000" y="266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5" y="1269000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966000" y="405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125257" y="2349000"/>
            <a:ext cx="4950000" cy="1543800"/>
          </a:xfrm>
          <a:prstGeom prst="wedgeRoundRectCallout">
            <a:avLst>
              <a:gd name="adj1" fmla="val -79494"/>
              <a:gd name="adj2" fmla="val -49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734243" y="1517663"/>
            <a:ext cx="1751757" cy="14124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2"/>
          <a:stretch/>
        </p:blipFill>
        <p:spPr>
          <a:xfrm>
            <a:off x="477486" y="1268999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7328" y="2304000"/>
            <a:ext cx="2835000" cy="1620000"/>
          </a:xfrm>
          <a:prstGeom prst="wedgeRoundRectCallout">
            <a:avLst>
              <a:gd name="adj1" fmla="val 62314"/>
              <a:gd name="adj2" fmla="val 879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000" y="1764000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77486" y="1268999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546000" y="3159000"/>
            <a:ext cx="5040000" cy="1125000"/>
          </a:xfrm>
          <a:prstGeom prst="wedgeRoundRectCallout">
            <a:avLst>
              <a:gd name="adj1" fmla="val -13085"/>
              <a:gd name="adj2" fmla="val 1529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6071" y="1268997"/>
            <a:ext cx="11237031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171000" y="3654000"/>
            <a:ext cx="6921452" cy="1125000"/>
          </a:xfrm>
          <a:prstGeom prst="wedgeRoundRectCallout">
            <a:avLst>
              <a:gd name="adj1" fmla="val -76419"/>
              <a:gd name="adj2" fmla="val -1471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6071" y="1268997"/>
            <a:ext cx="11237030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1000" y="1944000"/>
            <a:ext cx="3060000" cy="1620000"/>
          </a:xfrm>
          <a:prstGeom prst="wedgeRoundRectCallout">
            <a:avLst>
              <a:gd name="adj1" fmla="val 53051"/>
              <a:gd name="adj2" fmla="val 102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643030" y="1854000"/>
            <a:ext cx="7110000" cy="1620000"/>
          </a:xfrm>
          <a:prstGeom prst="wedgeRoundRectCallout">
            <a:avLst>
              <a:gd name="adj1" fmla="val 7056"/>
              <a:gd name="adj2" fmla="val 1491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90936" y="1268997"/>
            <a:ext cx="11237031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456000" y="3294000"/>
            <a:ext cx="5085000" cy="1170000"/>
          </a:xfrm>
          <a:prstGeom prst="wedgeRoundRectCallout">
            <a:avLst>
              <a:gd name="adj1" fmla="val -11482"/>
              <a:gd name="adj2" fmla="val 1359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62321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5560</TotalTime>
  <Words>855</Words>
  <Application>Microsoft Macintosh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438</cp:revision>
  <dcterms:created xsi:type="dcterms:W3CDTF">2018-05-23T13:08:44Z</dcterms:created>
  <dcterms:modified xsi:type="dcterms:W3CDTF">2024-01-15T13:25:57Z</dcterms:modified>
  <cp:category/>
</cp:coreProperties>
</file>